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5BA"/>
    <a:srgbClr val="082947"/>
    <a:srgbClr val="FF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79"/>
    <p:restoredTop sz="94753"/>
  </p:normalViewPr>
  <p:slideViewPr>
    <p:cSldViewPr snapToGrid="0">
      <p:cViewPr varScale="1">
        <p:scale>
          <a:sx n="92" d="100"/>
          <a:sy n="92" d="100"/>
        </p:scale>
        <p:origin x="4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3"/>
          <p:cNvSpPr txBox="1"/>
          <p:nvPr/>
        </p:nvSpPr>
        <p:spPr>
          <a:xfrm>
            <a:off x="3227817" y="3581068"/>
            <a:ext cx="429500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Prepared By: Robin W. Woodard</a:t>
            </a:r>
          </a:p>
        </p:txBody>
      </p:sp>
      <p:sp>
        <p:nvSpPr>
          <p:cNvPr id="95" name="TextBox 14"/>
          <p:cNvSpPr txBox="1"/>
          <p:nvPr/>
        </p:nvSpPr>
        <p:spPr>
          <a:xfrm>
            <a:off x="3182096" y="2786734"/>
            <a:ext cx="535339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500">
                <a:solidFill>
                  <a:srgbClr val="2E5F84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Presentation Title</a:t>
            </a:r>
          </a:p>
        </p:txBody>
      </p:sp>
      <p:sp>
        <p:nvSpPr>
          <p:cNvPr id="96" name="TextBox 22"/>
          <p:cNvSpPr txBox="1"/>
          <p:nvPr/>
        </p:nvSpPr>
        <p:spPr>
          <a:xfrm>
            <a:off x="3227817" y="3964608"/>
            <a:ext cx="228460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Date: March 5 2026</a:t>
            </a:r>
          </a:p>
        </p:txBody>
      </p:sp>
      <p:sp>
        <p:nvSpPr>
          <p:cNvPr id="99" name="Line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577159" y="-13941"/>
            <a:ext cx="1" cy="6885882"/>
          </a:xfrm>
          <a:prstGeom prst="line">
            <a:avLst/>
          </a:prstGeom>
          <a:noFill/>
          <a:ln w="19050" cap="flat">
            <a:solidFill>
              <a:srgbClr val="88B6D3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E32B9-E2E2-20D4-7E4D-3026E401D9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4"/>
          <a:stretch>
            <a:fillRect/>
          </a:stretch>
        </p:blipFill>
        <p:spPr>
          <a:xfrm>
            <a:off x="0" y="0"/>
            <a:ext cx="1484455" cy="6858000"/>
          </a:xfrm>
          <a:prstGeom prst="rect">
            <a:avLst/>
          </a:prstGeom>
        </p:spPr>
      </p:pic>
      <p:pic>
        <p:nvPicPr>
          <p:cNvPr id="4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2D23E7B4-7EB6-1D92-9A27-28363905DC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 l="-1148" t="-9299" r="1148" b="27014"/>
          <a:stretch>
            <a:fillRect/>
          </a:stretch>
        </p:blipFill>
        <p:spPr>
          <a:xfrm>
            <a:off x="-185412" y="5347273"/>
            <a:ext cx="1855277" cy="118291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4"/>
          <p:cNvSpPr txBox="1"/>
          <p:nvPr/>
        </p:nvSpPr>
        <p:spPr>
          <a:xfrm>
            <a:off x="742603" y="443102"/>
            <a:ext cx="53533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This is the title </a:t>
            </a:r>
          </a:p>
        </p:txBody>
      </p:sp>
      <p:sp>
        <p:nvSpPr>
          <p:cNvPr id="104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</p:txBody>
      </p:sp>
      <p:sp>
        <p:nvSpPr>
          <p:cNvPr id="106" name="Rectangl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09803"/>
            <a:ext cx="12512845" cy="848197"/>
          </a:xfrm>
          <a:prstGeom prst="rect">
            <a:avLst/>
          </a:prstGeom>
          <a:solidFill>
            <a:srgbClr val="2485B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7DD76DB-CF68-CC6A-3EB3-4DA7D7E852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53788" y="6134181"/>
            <a:ext cx="673842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622D2-8F40-9208-087E-2CEC932235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3" y="6152027"/>
            <a:ext cx="2479443" cy="5637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553218" y="-13941"/>
            <a:ext cx="1" cy="6885882"/>
          </a:xfrm>
          <a:prstGeom prst="line">
            <a:avLst/>
          </a:prstGeom>
          <a:noFill/>
          <a:ln w="19050" cap="flat">
            <a:solidFill>
              <a:srgbClr val="305E83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15" name="TextBox 13"/>
          <p:cNvSpPr txBox="1"/>
          <p:nvPr/>
        </p:nvSpPr>
        <p:spPr>
          <a:xfrm>
            <a:off x="3227816" y="3581068"/>
            <a:ext cx="429500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Prepared By: Robin W. Woodard</a:t>
            </a:r>
          </a:p>
        </p:txBody>
      </p:sp>
      <p:sp>
        <p:nvSpPr>
          <p:cNvPr id="116" name="TextBox 14"/>
          <p:cNvSpPr txBox="1"/>
          <p:nvPr/>
        </p:nvSpPr>
        <p:spPr>
          <a:xfrm>
            <a:off x="3182096" y="2786734"/>
            <a:ext cx="535339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500">
                <a:solidFill>
                  <a:srgbClr val="305E83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Presentation Title</a:t>
            </a:r>
          </a:p>
        </p:txBody>
      </p:sp>
      <p:sp>
        <p:nvSpPr>
          <p:cNvPr id="117" name="TextBox 22"/>
          <p:cNvSpPr txBox="1"/>
          <p:nvPr/>
        </p:nvSpPr>
        <p:spPr>
          <a:xfrm>
            <a:off x="3227816" y="3964608"/>
            <a:ext cx="228460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082947"/>
                </a:solidFill>
              </a:rPr>
              <a:t>Date: March 5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0A83-60CF-EE61-317C-918E08AA97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2"/>
          <a:stretch>
            <a:fillRect/>
          </a:stretch>
        </p:blipFill>
        <p:spPr>
          <a:xfrm>
            <a:off x="-5545" y="0"/>
            <a:ext cx="1459926" cy="6858000"/>
          </a:xfrm>
          <a:prstGeom prst="rect">
            <a:avLst/>
          </a:prstGeom>
        </p:spPr>
      </p:pic>
      <p:pic>
        <p:nvPicPr>
          <p:cNvPr id="6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F68ED56B-531A-B0A1-F593-3CCD918668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rcRect l="-1148" t="-9299" r="1148" b="27014"/>
          <a:stretch>
            <a:fillRect/>
          </a:stretch>
        </p:blipFill>
        <p:spPr>
          <a:xfrm>
            <a:off x="-185412" y="5347273"/>
            <a:ext cx="1855277" cy="118291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4"/>
          <p:cNvSpPr txBox="1"/>
          <p:nvPr/>
        </p:nvSpPr>
        <p:spPr>
          <a:xfrm>
            <a:off x="742603" y="443102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305E83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FF960E"/>
                </a:solidFill>
              </a:rPr>
              <a:t>This is the title </a:t>
            </a:r>
          </a:p>
        </p:txBody>
      </p:sp>
      <p:sp>
        <p:nvSpPr>
          <p:cNvPr id="121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</p:txBody>
      </p:sp>
      <p:grpSp>
        <p:nvGrpSpPr>
          <p:cNvPr id="125" name="Group"/>
          <p:cNvGrpSpPr>
            <a:grpSpLocks noGrp="1" noUngrp="1" noRot="1" noMove="1" noResize="1"/>
          </p:cNvGrpSpPr>
          <p:nvPr/>
        </p:nvGrpSpPr>
        <p:grpSpPr>
          <a:xfrm>
            <a:off x="-2" y="6009804"/>
            <a:ext cx="12192005" cy="848197"/>
            <a:chOff x="0" y="0"/>
            <a:chExt cx="12192003" cy="848196"/>
          </a:xfrm>
        </p:grpSpPr>
        <p:sp>
          <p:nvSpPr>
            <p:cNvPr id="123" name="Rectangle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192003" cy="848196"/>
            </a:xfrm>
            <a:prstGeom prst="rect">
              <a:avLst/>
            </a:prstGeom>
            <a:solidFill>
              <a:srgbClr val="0829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4" name="TextBox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3789" y="124377"/>
              <a:ext cx="673841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Plus Jakarta Sans Regular Bold"/>
                  <a:ea typeface="Plus Jakarta Sans Regular Bold"/>
                  <a:cs typeface="Plus Jakarta Sans Regular Bold"/>
                  <a:sym typeface="Plus Jakarta Sans Regular Bold"/>
                </a:defRPr>
              </a:lvl1pPr>
            </a:lstStyle>
            <a:p>
              <a:r>
                <a:rPr dirty="0"/>
                <a:t>PATIENT CARE SECOND TO NONE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775349-8695-7095-1FB7-F004ACE6A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3" y="6152027"/>
            <a:ext cx="2479443" cy="5637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4"/>
          <p:cNvSpPr txBox="1"/>
          <p:nvPr/>
        </p:nvSpPr>
        <p:spPr>
          <a:xfrm>
            <a:off x="1662976" y="1037679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This is the title </a:t>
            </a:r>
          </a:p>
        </p:txBody>
      </p:sp>
      <p:sp>
        <p:nvSpPr>
          <p:cNvPr id="129" name="TextBox 22"/>
          <p:cNvSpPr txBox="1"/>
          <p:nvPr/>
        </p:nvSpPr>
        <p:spPr>
          <a:xfrm>
            <a:off x="1817863" y="2159621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rPr dirty="0"/>
              <a:t>These are the bullet points</a:t>
            </a:r>
          </a:p>
        </p:txBody>
      </p:sp>
      <p:pic>
        <p:nvPicPr>
          <p:cNvPr id="130" name="Picture 11" descr="Picture 11"/>
          <p:cNvPicPr>
            <a:picLocks noChangeAspect="1"/>
          </p:cNvPicPr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 rot="16200000">
            <a:off x="-2501471" y="1652307"/>
            <a:ext cx="7772401" cy="359473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284716"/>
            <a:ext cx="1000353" cy="7290935"/>
          </a:xfrm>
          <a:prstGeom prst="rect">
            <a:avLst/>
          </a:prstGeom>
          <a:solidFill>
            <a:srgbClr val="0829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869033" y="1910701"/>
            <a:ext cx="673841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FFFFFF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2" name="Insight_Stacked Logo_No Tag_White_RGB.png" descr="Insight_Stacked Logo_No Tag_White_RGB.png">
            <a:extLst>
              <a:ext uri="{FF2B5EF4-FFF2-40B4-BE49-F238E27FC236}">
                <a16:creationId xmlns:a16="http://schemas.microsoft.com/office/drawing/2014/main" id="{7D800FF4-FFA3-57A7-78D2-4B012AB6A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rcRect l="-1148" t="-9299" r="1148" b="27014"/>
          <a:stretch>
            <a:fillRect/>
          </a:stretch>
        </p:blipFill>
        <p:spPr>
          <a:xfrm>
            <a:off x="-214444" y="5859208"/>
            <a:ext cx="1388612" cy="8853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"/>
          <p:cNvGrpSpPr/>
          <p:nvPr/>
        </p:nvGrpSpPr>
        <p:grpSpPr>
          <a:xfrm>
            <a:off x="1384729" y="2648292"/>
            <a:ext cx="5353397" cy="1781328"/>
            <a:chOff x="0" y="0"/>
            <a:chExt cx="5353396" cy="1781326"/>
          </a:xfrm>
        </p:grpSpPr>
        <p:sp>
          <p:nvSpPr>
            <p:cNvPr id="135" name="TextBox 13"/>
            <p:cNvSpPr txBox="1"/>
            <p:nvPr/>
          </p:nvSpPr>
          <p:spPr>
            <a:xfrm>
              <a:off x="70155" y="1014246"/>
              <a:ext cx="4295004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383B5"/>
                  </a:solidFill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rPr dirty="0"/>
                <a:t>Prepared By: Robin W. Woodard</a:t>
              </a:r>
            </a:p>
          </p:txBody>
        </p:sp>
        <p:sp>
          <p:nvSpPr>
            <p:cNvPr id="136" name="TextBox 14"/>
            <p:cNvSpPr txBox="1"/>
            <p:nvPr/>
          </p:nvSpPr>
          <p:spPr>
            <a:xfrm>
              <a:off x="0" y="0"/>
              <a:ext cx="5353397" cy="815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500"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rPr dirty="0"/>
                <a:t>Presentation Title</a:t>
              </a:r>
            </a:p>
          </p:txBody>
        </p:sp>
        <p:sp>
          <p:nvSpPr>
            <p:cNvPr id="137" name="TextBox 22"/>
            <p:cNvSpPr txBox="1"/>
            <p:nvPr/>
          </p:nvSpPr>
          <p:spPr>
            <a:xfrm>
              <a:off x="70155" y="1397786"/>
              <a:ext cx="2284607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383B5"/>
                  </a:solidFill>
                  <a:latin typeface="Plus Jakarta Sans Regular Regular"/>
                  <a:ea typeface="Plus Jakarta Sans Regular Regular"/>
                  <a:cs typeface="Plus Jakarta Sans Regular Regular"/>
                  <a:sym typeface="Plus Jakarta Sans Regular Regular"/>
                </a:defRPr>
              </a:lvl1pPr>
            </a:lstStyle>
            <a:p>
              <a:r>
                <a:t>Date: March 5 2026</a:t>
              </a:r>
            </a:p>
          </p:txBody>
        </p:sp>
      </p:grpSp>
      <p:sp>
        <p:nvSpPr>
          <p:cNvPr id="141" name="Line"/>
          <p:cNvSpPr/>
          <p:nvPr/>
        </p:nvSpPr>
        <p:spPr>
          <a:xfrm>
            <a:off x="1002574" y="3548481"/>
            <a:ext cx="9667410" cy="1"/>
          </a:xfrm>
          <a:prstGeom prst="line">
            <a:avLst/>
          </a:prstGeom>
          <a:ln w="19050">
            <a:solidFill>
              <a:srgbClr val="4485B9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2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91394" y="6120296"/>
            <a:ext cx="2558465" cy="60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80000"/>
              </a:lnSpc>
              <a:defRPr sz="2100">
                <a:solidFill>
                  <a:srgbClr val="4384B7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>
                <a:solidFill>
                  <a:srgbClr val="2485BA"/>
                </a:solidFill>
              </a:rPr>
              <a:t>PATIENT CARE SECOND TO NONE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194F8-DB01-57D6-8365-AC9198A0C1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84" y="1813652"/>
            <a:ext cx="2964716" cy="6740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"/>
          <p:cNvSpPr txBox="1"/>
          <p:nvPr/>
        </p:nvSpPr>
        <p:spPr>
          <a:xfrm>
            <a:off x="742603" y="443102"/>
            <a:ext cx="5353397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82947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lvl1pPr>
          </a:lstStyle>
          <a:p>
            <a:r>
              <a:rPr dirty="0"/>
              <a:t>This is the title </a:t>
            </a:r>
          </a:p>
        </p:txBody>
      </p:sp>
      <p:sp>
        <p:nvSpPr>
          <p:cNvPr id="145" name="TextBox 22"/>
          <p:cNvSpPr txBox="1"/>
          <p:nvPr/>
        </p:nvSpPr>
        <p:spPr>
          <a:xfrm>
            <a:off x="897490" y="1565044"/>
            <a:ext cx="646235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  <a:p>
            <a:pPr marL="228600" indent="-228600">
              <a:spcBef>
                <a:spcPts val="2000"/>
              </a:spcBef>
              <a:buClr>
                <a:srgbClr val="676866"/>
              </a:buClr>
              <a:buSzPct val="51000"/>
              <a:buBlip>
                <a:blip r:embed="rId2"/>
              </a:buBlip>
              <a:defRPr>
                <a:solidFill>
                  <a:srgbClr val="676866"/>
                </a:solidFill>
                <a:latin typeface="Plus Jakarta Sans Regular Regular"/>
                <a:ea typeface="Plus Jakarta Sans Regular Regular"/>
                <a:cs typeface="Plus Jakarta Sans Regular Regular"/>
                <a:sym typeface="Plus Jakarta Sans Regular Regular"/>
              </a:defRPr>
            </a:pPr>
            <a:r>
              <a:t>These are the bullet points</a:t>
            </a:r>
          </a:p>
        </p:txBody>
      </p:sp>
      <p:sp>
        <p:nvSpPr>
          <p:cNvPr id="147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91394" y="6120296"/>
            <a:ext cx="2558465" cy="70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80000"/>
              </a:lnSpc>
              <a:defRPr sz="2100">
                <a:solidFill>
                  <a:srgbClr val="4384B7"/>
                </a:solidFill>
                <a:latin typeface="Plus Jakarta Sans Regular Bold"/>
                <a:ea typeface="Plus Jakarta Sans Regular Bold"/>
                <a:cs typeface="Plus Jakarta Sans Regular Bold"/>
                <a:sym typeface="Plus Jakarta Sans Regular Bold"/>
              </a:defRPr>
            </a:lvl1pPr>
          </a:lstStyle>
          <a:p>
            <a:r>
              <a:rPr dirty="0"/>
              <a:t>PATIENT CARE SECOND TO NONE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A43BA-02BE-300B-4A0B-02458FA0F4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1" y="6120296"/>
            <a:ext cx="2778059" cy="6316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143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Abby Krause</cp:lastModifiedBy>
  <cp:revision>6</cp:revision>
  <dcterms:modified xsi:type="dcterms:W3CDTF">2026-04-02T13:02:19Z</dcterms:modified>
</cp:coreProperties>
</file>