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85BA"/>
    <a:srgbClr val="082947"/>
    <a:srgbClr val="FF96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D8"/>
          </a:solidFill>
        </a:fill>
      </a:tcStyle>
    </a:wholeTbl>
    <a:band2H>
      <a:tcTxStyle/>
      <a:tcStyle>
        <a:tcBdr/>
        <a:fill>
          <a:solidFill>
            <a:srgbClr val="E7E9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3CB"/>
          </a:solidFill>
        </a:fill>
      </a:tcStyle>
    </a:wholeTbl>
    <a:band2H>
      <a:tcTxStyle/>
      <a:tcStyle>
        <a:tcBdr/>
        <a:fill>
          <a:solidFill>
            <a:srgbClr val="E7E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E1CC"/>
          </a:solidFill>
        </a:fill>
      </a:tcStyle>
    </a:wholeTbl>
    <a:band2H>
      <a:tcTxStyle/>
      <a:tcStyle>
        <a:tcBdr/>
        <a:fill>
          <a:solidFill>
            <a:srgbClr val="E8F0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089"/>
    <p:restoredTop sz="94753"/>
  </p:normalViewPr>
  <p:slideViewPr>
    <p:cSldViewPr snapToGrid="0">
      <p:cViewPr varScale="1">
        <p:scale>
          <a:sx n="92" d="100"/>
          <a:sy n="92" d="100"/>
        </p:scale>
        <p:origin x="264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ptos"/>
      </a:defRPr>
    </a:lvl1pPr>
    <a:lvl2pPr indent="228600" latinLnBrk="0">
      <a:defRPr sz="1200">
        <a:latin typeface="+mj-lt"/>
        <a:ea typeface="+mj-ea"/>
        <a:cs typeface="+mj-cs"/>
        <a:sym typeface="Aptos"/>
      </a:defRPr>
    </a:lvl2pPr>
    <a:lvl3pPr indent="457200" latinLnBrk="0">
      <a:defRPr sz="1200">
        <a:latin typeface="+mj-lt"/>
        <a:ea typeface="+mj-ea"/>
        <a:cs typeface="+mj-cs"/>
        <a:sym typeface="Aptos"/>
      </a:defRPr>
    </a:lvl3pPr>
    <a:lvl4pPr indent="685800" latinLnBrk="0">
      <a:defRPr sz="1200">
        <a:latin typeface="+mj-lt"/>
        <a:ea typeface="+mj-ea"/>
        <a:cs typeface="+mj-cs"/>
        <a:sym typeface="Aptos"/>
      </a:defRPr>
    </a:lvl4pPr>
    <a:lvl5pPr indent="914400" latinLnBrk="0">
      <a:defRPr sz="1200">
        <a:latin typeface="+mj-lt"/>
        <a:ea typeface="+mj-ea"/>
        <a:cs typeface="+mj-cs"/>
        <a:sym typeface="Aptos"/>
      </a:defRPr>
    </a:lvl5pPr>
    <a:lvl6pPr indent="1143000" latinLnBrk="0">
      <a:defRPr sz="1200">
        <a:latin typeface="+mj-lt"/>
        <a:ea typeface="+mj-ea"/>
        <a:cs typeface="+mj-cs"/>
        <a:sym typeface="Aptos"/>
      </a:defRPr>
    </a:lvl6pPr>
    <a:lvl7pPr indent="1371600" latinLnBrk="0">
      <a:defRPr sz="1200">
        <a:latin typeface="+mj-lt"/>
        <a:ea typeface="+mj-ea"/>
        <a:cs typeface="+mj-cs"/>
        <a:sym typeface="Aptos"/>
      </a:defRPr>
    </a:lvl7pPr>
    <a:lvl8pPr indent="1600200" latinLnBrk="0">
      <a:defRPr sz="1200">
        <a:latin typeface="+mj-lt"/>
        <a:ea typeface="+mj-ea"/>
        <a:cs typeface="+mj-cs"/>
        <a:sym typeface="Aptos"/>
      </a:defRPr>
    </a:lvl8pPr>
    <a:lvl9pPr indent="1828800" latinLnBrk="0">
      <a:defRPr sz="1200">
        <a:latin typeface="+mj-lt"/>
        <a:ea typeface="+mj-ea"/>
        <a:cs typeface="+mj-cs"/>
        <a:sym typeface="Apto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757575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757575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757575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757575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75757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757575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13"/>
          <p:cNvSpPr txBox="1"/>
          <p:nvPr/>
        </p:nvSpPr>
        <p:spPr>
          <a:xfrm>
            <a:off x="3227817" y="3581068"/>
            <a:ext cx="4295004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latin typeface="Plus Jakarta Sans Regular Regular"/>
                <a:ea typeface="Plus Jakarta Sans Regular Regular"/>
                <a:cs typeface="Plus Jakarta Sans Regular Regular"/>
                <a:sym typeface="Plus Jakarta Sans Regular Regular"/>
              </a:defRPr>
            </a:lvl1pPr>
          </a:lstStyle>
          <a:p>
            <a:r>
              <a:rPr dirty="0">
                <a:solidFill>
                  <a:srgbClr val="082947"/>
                </a:solidFill>
              </a:rPr>
              <a:t>Prepared By: Robin W. Woodard</a:t>
            </a:r>
          </a:p>
        </p:txBody>
      </p:sp>
      <p:sp>
        <p:nvSpPr>
          <p:cNvPr id="95" name="TextBox 14"/>
          <p:cNvSpPr txBox="1"/>
          <p:nvPr/>
        </p:nvSpPr>
        <p:spPr>
          <a:xfrm>
            <a:off x="3182096" y="2786734"/>
            <a:ext cx="5353397" cy="815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4500">
                <a:solidFill>
                  <a:srgbClr val="2E5F84"/>
                </a:solidFill>
                <a:latin typeface="Plus Jakarta Sans Regular Regular"/>
                <a:ea typeface="Plus Jakarta Sans Regular Regular"/>
                <a:cs typeface="Plus Jakarta Sans Regular Regular"/>
                <a:sym typeface="Plus Jakarta Sans Regular Regular"/>
              </a:defRPr>
            </a:lvl1pPr>
          </a:lstStyle>
          <a:p>
            <a:r>
              <a:rPr dirty="0">
                <a:solidFill>
                  <a:srgbClr val="2485BA"/>
                </a:solidFill>
              </a:rPr>
              <a:t>Presentation Title</a:t>
            </a:r>
          </a:p>
        </p:txBody>
      </p:sp>
      <p:sp>
        <p:nvSpPr>
          <p:cNvPr id="96" name="TextBox 22"/>
          <p:cNvSpPr txBox="1"/>
          <p:nvPr/>
        </p:nvSpPr>
        <p:spPr>
          <a:xfrm>
            <a:off x="3227817" y="3964608"/>
            <a:ext cx="2284607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latin typeface="Plus Jakarta Sans Regular Regular"/>
                <a:ea typeface="Plus Jakarta Sans Regular Regular"/>
                <a:cs typeface="Plus Jakarta Sans Regular Regular"/>
                <a:sym typeface="Plus Jakarta Sans Regular Regular"/>
              </a:defRPr>
            </a:lvl1pPr>
          </a:lstStyle>
          <a:p>
            <a:r>
              <a:rPr dirty="0">
                <a:solidFill>
                  <a:srgbClr val="082947"/>
                </a:solidFill>
              </a:rPr>
              <a:t>Date: March 5 2026</a:t>
            </a:r>
          </a:p>
        </p:txBody>
      </p:sp>
      <p:sp>
        <p:nvSpPr>
          <p:cNvPr id="99" name="Line"/>
          <p:cNvSpPr>
            <a:spLocks noGrp="1" noRot="1" noMove="1" noResize="1" noEditPoints="1" noAdjustHandles="1" noChangeArrowheads="1" noChangeShapeType="1"/>
          </p:cNvSpPr>
          <p:nvPr/>
        </p:nvSpPr>
        <p:spPr>
          <a:xfrm flipV="1">
            <a:off x="1577159" y="-13941"/>
            <a:ext cx="1" cy="6885882"/>
          </a:xfrm>
          <a:prstGeom prst="line">
            <a:avLst/>
          </a:prstGeom>
          <a:noFill/>
          <a:ln w="19050" cap="flat">
            <a:solidFill>
              <a:srgbClr val="88B6D3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4E32B9-E2E2-20D4-7E4D-3026E401D93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24"/>
          <a:stretch>
            <a:fillRect/>
          </a:stretch>
        </p:blipFill>
        <p:spPr>
          <a:xfrm>
            <a:off x="0" y="0"/>
            <a:ext cx="1484455" cy="6858000"/>
          </a:xfrm>
          <a:prstGeom prst="rect">
            <a:avLst/>
          </a:prstGeom>
        </p:spPr>
      </p:pic>
      <p:pic>
        <p:nvPicPr>
          <p:cNvPr id="4" name="Insight_Stacked Logo_No Tag_White_RGB.png" descr="Insight_Stacked Logo_No Tag_White_RGB.png">
            <a:extLst>
              <a:ext uri="{FF2B5EF4-FFF2-40B4-BE49-F238E27FC236}">
                <a16:creationId xmlns:a16="http://schemas.microsoft.com/office/drawing/2014/main" id="{2D23E7B4-7EB6-1D92-9A27-28363905DC8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/>
          </a:blip>
          <a:srcRect l="-1148" t="-9299" r="1148" b="27014"/>
          <a:stretch>
            <a:fillRect/>
          </a:stretch>
        </p:blipFill>
        <p:spPr>
          <a:xfrm>
            <a:off x="-185412" y="5347273"/>
            <a:ext cx="1855277" cy="118291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Box 14"/>
          <p:cNvSpPr txBox="1"/>
          <p:nvPr/>
        </p:nvSpPr>
        <p:spPr>
          <a:xfrm>
            <a:off x="742603" y="443102"/>
            <a:ext cx="5353398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solidFill>
                  <a:srgbClr val="082947"/>
                </a:solidFill>
                <a:latin typeface="Plus Jakarta Sans Regular Regular"/>
                <a:ea typeface="Plus Jakarta Sans Regular Regular"/>
                <a:cs typeface="Plus Jakarta Sans Regular Regular"/>
                <a:sym typeface="Plus Jakarta Sans Regular Regular"/>
              </a:defRPr>
            </a:lvl1pPr>
          </a:lstStyle>
          <a:p>
            <a:r>
              <a:rPr dirty="0">
                <a:solidFill>
                  <a:srgbClr val="FF960E"/>
                </a:solidFill>
              </a:rPr>
              <a:t>This is the title </a:t>
            </a:r>
          </a:p>
        </p:txBody>
      </p:sp>
      <p:sp>
        <p:nvSpPr>
          <p:cNvPr id="104" name="TextBox 22"/>
          <p:cNvSpPr txBox="1"/>
          <p:nvPr/>
        </p:nvSpPr>
        <p:spPr>
          <a:xfrm>
            <a:off x="897490" y="1565044"/>
            <a:ext cx="6462358" cy="202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28600" indent="-228600">
              <a:spcBef>
                <a:spcPts val="2000"/>
              </a:spcBef>
              <a:buClr>
                <a:srgbClr val="676866"/>
              </a:buClr>
              <a:buSzPct val="51000"/>
              <a:buBlip>
                <a:blip r:embed="rId2"/>
              </a:buBlip>
              <a:defRPr>
                <a:solidFill>
                  <a:srgbClr val="676866"/>
                </a:solidFill>
                <a:latin typeface="Plus Jakarta Sans Regular Regular"/>
                <a:ea typeface="Plus Jakarta Sans Regular Regular"/>
                <a:cs typeface="Plus Jakarta Sans Regular Regular"/>
                <a:sym typeface="Plus Jakarta Sans Regular Regular"/>
              </a:defRPr>
            </a:pPr>
            <a:r>
              <a:rPr dirty="0"/>
              <a:t>These are the bullet points</a:t>
            </a:r>
          </a:p>
          <a:p>
            <a:pPr marL="228600" indent="-228600">
              <a:spcBef>
                <a:spcPts val="2000"/>
              </a:spcBef>
              <a:buClr>
                <a:srgbClr val="676866"/>
              </a:buClr>
              <a:buSzPct val="51000"/>
              <a:buBlip>
                <a:blip r:embed="rId2"/>
              </a:buBlip>
              <a:defRPr>
                <a:solidFill>
                  <a:srgbClr val="676866"/>
                </a:solidFill>
                <a:latin typeface="Plus Jakarta Sans Regular Regular"/>
                <a:ea typeface="Plus Jakarta Sans Regular Regular"/>
                <a:cs typeface="Plus Jakarta Sans Regular Regular"/>
                <a:sym typeface="Plus Jakarta Sans Regular Regular"/>
              </a:defRPr>
            </a:pPr>
            <a:r>
              <a:rPr dirty="0"/>
              <a:t>These are the bullet points</a:t>
            </a:r>
          </a:p>
          <a:p>
            <a:pPr marL="228600" indent="-228600">
              <a:spcBef>
                <a:spcPts val="2000"/>
              </a:spcBef>
              <a:buClr>
                <a:srgbClr val="676866"/>
              </a:buClr>
              <a:buSzPct val="51000"/>
              <a:buBlip>
                <a:blip r:embed="rId2"/>
              </a:buBlip>
              <a:defRPr>
                <a:solidFill>
                  <a:srgbClr val="676866"/>
                </a:solidFill>
                <a:latin typeface="Plus Jakarta Sans Regular Regular"/>
                <a:ea typeface="Plus Jakarta Sans Regular Regular"/>
                <a:cs typeface="Plus Jakarta Sans Regular Regular"/>
                <a:sym typeface="Plus Jakarta Sans Regular Regular"/>
              </a:defRPr>
            </a:pPr>
            <a:r>
              <a:rPr dirty="0"/>
              <a:t>These are the bullet points</a:t>
            </a:r>
          </a:p>
        </p:txBody>
      </p:sp>
      <p:sp>
        <p:nvSpPr>
          <p:cNvPr id="106" name="Rectangle 1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009803"/>
            <a:ext cx="12512845" cy="848197"/>
          </a:xfrm>
          <a:prstGeom prst="rect">
            <a:avLst/>
          </a:prstGeom>
          <a:solidFill>
            <a:srgbClr val="2485BA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27DD76DB-CF68-CC6A-3EB3-4DA7D7E8524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253788" y="6134181"/>
            <a:ext cx="673842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>
              <a:defRPr sz="3200">
                <a:solidFill>
                  <a:srgbClr val="FFFFFF"/>
                </a:solidFill>
                <a:latin typeface="Plus Jakarta Sans Regular Bold"/>
                <a:ea typeface="Plus Jakarta Sans Regular Bold"/>
                <a:cs typeface="Plus Jakarta Sans Regular Bold"/>
                <a:sym typeface="Plus Jakarta Sans Regular Bold"/>
              </a:defRPr>
            </a:lvl1pPr>
          </a:lstStyle>
          <a:p>
            <a:r>
              <a:rPr dirty="0"/>
              <a:t>PATIENT CARE SECOND TO NONE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80A482-14A9-60EB-69FA-39D15FCCEA3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92" y="6134181"/>
            <a:ext cx="1825023" cy="62345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Line"/>
          <p:cNvSpPr>
            <a:spLocks noGrp="1" noRot="1" noMove="1" noResize="1" noEditPoints="1" noAdjustHandles="1" noChangeArrowheads="1" noChangeShapeType="1"/>
          </p:cNvSpPr>
          <p:nvPr/>
        </p:nvSpPr>
        <p:spPr>
          <a:xfrm flipV="1">
            <a:off x="1553218" y="-13941"/>
            <a:ext cx="1" cy="6885882"/>
          </a:xfrm>
          <a:prstGeom prst="line">
            <a:avLst/>
          </a:prstGeom>
          <a:noFill/>
          <a:ln w="19050" cap="flat">
            <a:solidFill>
              <a:srgbClr val="305E83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115" name="TextBox 13"/>
          <p:cNvSpPr txBox="1"/>
          <p:nvPr/>
        </p:nvSpPr>
        <p:spPr>
          <a:xfrm>
            <a:off x="3227816" y="3581068"/>
            <a:ext cx="4295005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latin typeface="Plus Jakarta Sans Regular Regular"/>
                <a:ea typeface="Plus Jakarta Sans Regular Regular"/>
                <a:cs typeface="Plus Jakarta Sans Regular Regular"/>
                <a:sym typeface="Plus Jakarta Sans Regular Regular"/>
              </a:defRPr>
            </a:lvl1pPr>
          </a:lstStyle>
          <a:p>
            <a:r>
              <a:rPr dirty="0">
                <a:solidFill>
                  <a:srgbClr val="082947"/>
                </a:solidFill>
              </a:rPr>
              <a:t>Prepared By: Robin W. Woodard</a:t>
            </a:r>
          </a:p>
        </p:txBody>
      </p:sp>
      <p:sp>
        <p:nvSpPr>
          <p:cNvPr id="116" name="TextBox 14"/>
          <p:cNvSpPr txBox="1"/>
          <p:nvPr/>
        </p:nvSpPr>
        <p:spPr>
          <a:xfrm>
            <a:off x="3182096" y="2786734"/>
            <a:ext cx="5353397" cy="815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500">
                <a:solidFill>
                  <a:srgbClr val="305E83"/>
                </a:solidFill>
                <a:latin typeface="Plus Jakarta Sans Regular Regular"/>
                <a:ea typeface="Plus Jakarta Sans Regular Regular"/>
                <a:cs typeface="Plus Jakarta Sans Regular Regular"/>
                <a:sym typeface="Plus Jakarta Sans Regular Regular"/>
              </a:defRPr>
            </a:lvl1pPr>
          </a:lstStyle>
          <a:p>
            <a:r>
              <a:rPr dirty="0">
                <a:solidFill>
                  <a:srgbClr val="FF960E"/>
                </a:solidFill>
              </a:rPr>
              <a:t>Presentation Title</a:t>
            </a:r>
          </a:p>
        </p:txBody>
      </p:sp>
      <p:sp>
        <p:nvSpPr>
          <p:cNvPr id="117" name="TextBox 22"/>
          <p:cNvSpPr txBox="1"/>
          <p:nvPr/>
        </p:nvSpPr>
        <p:spPr>
          <a:xfrm>
            <a:off x="3227816" y="3964608"/>
            <a:ext cx="2284608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latin typeface="Plus Jakarta Sans Regular Regular"/>
                <a:ea typeface="Plus Jakarta Sans Regular Regular"/>
                <a:cs typeface="Plus Jakarta Sans Regular Regular"/>
                <a:sym typeface="Plus Jakarta Sans Regular Regular"/>
              </a:defRPr>
            </a:lvl1pPr>
          </a:lstStyle>
          <a:p>
            <a:r>
              <a:rPr dirty="0">
                <a:solidFill>
                  <a:srgbClr val="082947"/>
                </a:solidFill>
              </a:rPr>
              <a:t>Date: March 5 2026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D00A83-60CF-EE61-317C-918E08AA97E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42"/>
          <a:stretch>
            <a:fillRect/>
          </a:stretch>
        </p:blipFill>
        <p:spPr>
          <a:xfrm>
            <a:off x="-5545" y="0"/>
            <a:ext cx="1459926" cy="6858000"/>
          </a:xfrm>
          <a:prstGeom prst="rect">
            <a:avLst/>
          </a:prstGeom>
        </p:spPr>
      </p:pic>
      <p:pic>
        <p:nvPicPr>
          <p:cNvPr id="6" name="Insight_Stacked Logo_No Tag_White_RGB.png" descr="Insight_Stacked Logo_No Tag_White_RGB.png">
            <a:extLst>
              <a:ext uri="{FF2B5EF4-FFF2-40B4-BE49-F238E27FC236}">
                <a16:creationId xmlns:a16="http://schemas.microsoft.com/office/drawing/2014/main" id="{F68ED56B-531A-B0A1-F593-3CCD918668C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alphaModFix/>
          </a:blip>
          <a:srcRect l="-1148" t="-9299" r="1148" b="27014"/>
          <a:stretch>
            <a:fillRect/>
          </a:stretch>
        </p:blipFill>
        <p:spPr>
          <a:xfrm>
            <a:off x="-185412" y="5347273"/>
            <a:ext cx="1855277" cy="118291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Box 14"/>
          <p:cNvSpPr txBox="1"/>
          <p:nvPr/>
        </p:nvSpPr>
        <p:spPr>
          <a:xfrm>
            <a:off x="742603" y="443102"/>
            <a:ext cx="5353397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solidFill>
                  <a:srgbClr val="305E83"/>
                </a:solidFill>
                <a:latin typeface="Plus Jakarta Sans Regular Regular"/>
                <a:ea typeface="Plus Jakarta Sans Regular Regular"/>
                <a:cs typeface="Plus Jakarta Sans Regular Regular"/>
                <a:sym typeface="Plus Jakarta Sans Regular Regular"/>
              </a:defRPr>
            </a:lvl1pPr>
          </a:lstStyle>
          <a:p>
            <a:r>
              <a:rPr dirty="0">
                <a:solidFill>
                  <a:srgbClr val="FF960E"/>
                </a:solidFill>
              </a:rPr>
              <a:t>This is the title </a:t>
            </a:r>
          </a:p>
        </p:txBody>
      </p:sp>
      <p:sp>
        <p:nvSpPr>
          <p:cNvPr id="121" name="TextBox 22"/>
          <p:cNvSpPr txBox="1"/>
          <p:nvPr/>
        </p:nvSpPr>
        <p:spPr>
          <a:xfrm>
            <a:off x="897490" y="1565044"/>
            <a:ext cx="6462358" cy="202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28600" indent="-228600">
              <a:spcBef>
                <a:spcPts val="2000"/>
              </a:spcBef>
              <a:buClr>
                <a:srgbClr val="676866"/>
              </a:buClr>
              <a:buSzPct val="51000"/>
              <a:buBlip>
                <a:blip r:embed="rId2"/>
              </a:buBlip>
              <a:defRPr>
                <a:latin typeface="Plus Jakarta Sans Regular Regular"/>
                <a:ea typeface="Plus Jakarta Sans Regular Regular"/>
                <a:cs typeface="Plus Jakarta Sans Regular Regular"/>
                <a:sym typeface="Plus Jakarta Sans Regular Regular"/>
              </a:defRPr>
            </a:pPr>
            <a:r>
              <a:t>These are the bullet points</a:t>
            </a:r>
          </a:p>
          <a:p>
            <a:pPr marL="228600" indent="-228600">
              <a:spcBef>
                <a:spcPts val="2000"/>
              </a:spcBef>
              <a:buClr>
                <a:srgbClr val="676866"/>
              </a:buClr>
              <a:buSzPct val="51000"/>
              <a:buBlip>
                <a:blip r:embed="rId2"/>
              </a:buBlip>
              <a:defRPr>
                <a:latin typeface="Plus Jakarta Sans Regular Regular"/>
                <a:ea typeface="Plus Jakarta Sans Regular Regular"/>
                <a:cs typeface="Plus Jakarta Sans Regular Regular"/>
                <a:sym typeface="Plus Jakarta Sans Regular Regular"/>
              </a:defRPr>
            </a:pPr>
            <a:r>
              <a:t>These are the bullet points</a:t>
            </a:r>
          </a:p>
          <a:p>
            <a:pPr marL="228600" indent="-228600">
              <a:spcBef>
                <a:spcPts val="2000"/>
              </a:spcBef>
              <a:buClr>
                <a:srgbClr val="676866"/>
              </a:buClr>
              <a:buSzPct val="51000"/>
              <a:buBlip>
                <a:blip r:embed="rId2"/>
              </a:buBlip>
              <a:defRPr>
                <a:latin typeface="Plus Jakarta Sans Regular Regular"/>
                <a:ea typeface="Plus Jakarta Sans Regular Regular"/>
                <a:cs typeface="Plus Jakarta Sans Regular Regular"/>
                <a:sym typeface="Plus Jakarta Sans Regular Regular"/>
              </a:defRPr>
            </a:pPr>
            <a:r>
              <a:t>These are the bullet points</a:t>
            </a:r>
          </a:p>
        </p:txBody>
      </p:sp>
      <p:grpSp>
        <p:nvGrpSpPr>
          <p:cNvPr id="125" name="Group"/>
          <p:cNvGrpSpPr>
            <a:grpSpLocks noGrp="1" noUngrp="1" noRot="1" noMove="1" noResize="1"/>
          </p:cNvGrpSpPr>
          <p:nvPr/>
        </p:nvGrpSpPr>
        <p:grpSpPr>
          <a:xfrm>
            <a:off x="-2" y="6009804"/>
            <a:ext cx="12192005" cy="848197"/>
            <a:chOff x="0" y="0"/>
            <a:chExt cx="12192003" cy="848196"/>
          </a:xfrm>
        </p:grpSpPr>
        <p:sp>
          <p:nvSpPr>
            <p:cNvPr id="123" name="Rectangle 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2192003" cy="848196"/>
            </a:xfrm>
            <a:prstGeom prst="rect">
              <a:avLst/>
            </a:prstGeom>
            <a:solidFill>
              <a:srgbClr val="08294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24" name="TextBox 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253789" y="124377"/>
              <a:ext cx="673841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3200">
                  <a:solidFill>
                    <a:srgbClr val="FFFFFF"/>
                  </a:solidFill>
                  <a:latin typeface="Plus Jakarta Sans Regular Bold"/>
                  <a:ea typeface="Plus Jakarta Sans Regular Bold"/>
                  <a:cs typeface="Plus Jakarta Sans Regular Bold"/>
                  <a:sym typeface="Plus Jakarta Sans Regular Bold"/>
                </a:defRPr>
              </a:lvl1pPr>
            </a:lstStyle>
            <a:p>
              <a:r>
                <a:rPr dirty="0"/>
                <a:t>PATIENT CARE SECOND TO NONE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1AC4CAF-B7A0-5934-F39B-5D7574F29B2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92" y="6134181"/>
            <a:ext cx="1825023" cy="62345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Box 14"/>
          <p:cNvSpPr txBox="1"/>
          <p:nvPr/>
        </p:nvSpPr>
        <p:spPr>
          <a:xfrm>
            <a:off x="1662976" y="1037679"/>
            <a:ext cx="5353397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solidFill>
                  <a:srgbClr val="082947"/>
                </a:solidFill>
                <a:latin typeface="Plus Jakarta Sans Regular Regular"/>
                <a:ea typeface="Plus Jakarta Sans Regular Regular"/>
                <a:cs typeface="Plus Jakarta Sans Regular Regular"/>
                <a:sym typeface="Plus Jakarta Sans Regular Regular"/>
              </a:defRPr>
            </a:lvl1pPr>
          </a:lstStyle>
          <a:p>
            <a:r>
              <a:rPr dirty="0">
                <a:solidFill>
                  <a:srgbClr val="2485BA"/>
                </a:solidFill>
              </a:rPr>
              <a:t>This is the title </a:t>
            </a:r>
          </a:p>
        </p:txBody>
      </p:sp>
      <p:sp>
        <p:nvSpPr>
          <p:cNvPr id="129" name="TextBox 22"/>
          <p:cNvSpPr txBox="1"/>
          <p:nvPr/>
        </p:nvSpPr>
        <p:spPr>
          <a:xfrm>
            <a:off x="1817863" y="2159621"/>
            <a:ext cx="6462358" cy="202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28600" indent="-228600">
              <a:spcBef>
                <a:spcPts val="2000"/>
              </a:spcBef>
              <a:buClr>
                <a:srgbClr val="676866"/>
              </a:buClr>
              <a:buSzPct val="51000"/>
              <a:buBlip>
                <a:blip r:embed="rId2"/>
              </a:buBlip>
              <a:defRPr>
                <a:latin typeface="Plus Jakarta Sans Regular Regular"/>
                <a:ea typeface="Plus Jakarta Sans Regular Regular"/>
                <a:cs typeface="Plus Jakarta Sans Regular Regular"/>
                <a:sym typeface="Plus Jakarta Sans Regular Regular"/>
              </a:defRPr>
            </a:pPr>
            <a:r>
              <a:rPr dirty="0"/>
              <a:t>These are the bullet points</a:t>
            </a:r>
          </a:p>
          <a:p>
            <a:pPr marL="228600" indent="-228600">
              <a:spcBef>
                <a:spcPts val="2000"/>
              </a:spcBef>
              <a:buClr>
                <a:srgbClr val="676866"/>
              </a:buClr>
              <a:buSzPct val="51000"/>
              <a:buBlip>
                <a:blip r:embed="rId2"/>
              </a:buBlip>
              <a:defRPr>
                <a:latin typeface="Plus Jakarta Sans Regular Regular"/>
                <a:ea typeface="Plus Jakarta Sans Regular Regular"/>
                <a:cs typeface="Plus Jakarta Sans Regular Regular"/>
                <a:sym typeface="Plus Jakarta Sans Regular Regular"/>
              </a:defRPr>
            </a:pPr>
            <a:r>
              <a:rPr dirty="0"/>
              <a:t>These are the bullet points</a:t>
            </a:r>
          </a:p>
          <a:p>
            <a:pPr marL="228600" indent="-228600">
              <a:spcBef>
                <a:spcPts val="2000"/>
              </a:spcBef>
              <a:buClr>
                <a:srgbClr val="676866"/>
              </a:buClr>
              <a:buSzPct val="51000"/>
              <a:buBlip>
                <a:blip r:embed="rId2"/>
              </a:buBlip>
              <a:defRPr>
                <a:latin typeface="Plus Jakarta Sans Regular Regular"/>
                <a:ea typeface="Plus Jakarta Sans Regular Regular"/>
                <a:cs typeface="Plus Jakarta Sans Regular Regular"/>
                <a:sym typeface="Plus Jakarta Sans Regular Regular"/>
              </a:defRPr>
            </a:pPr>
            <a:r>
              <a:rPr dirty="0"/>
              <a:t>These are the bullet points</a:t>
            </a:r>
          </a:p>
        </p:txBody>
      </p:sp>
      <p:pic>
        <p:nvPicPr>
          <p:cNvPr id="130" name="Picture 11" descr="Picture 11"/>
          <p:cNvPicPr>
            <a:picLocks noChangeAspect="1"/>
          </p:cNvPicPr>
          <p:nvPr/>
        </p:nvPicPr>
        <p:blipFill>
          <a:blip r:embed="rId3">
            <a:alphaModFix amt="71000"/>
          </a:blip>
          <a:stretch>
            <a:fillRect/>
          </a:stretch>
        </p:blipFill>
        <p:spPr>
          <a:xfrm rot="16200000">
            <a:off x="-2068338" y="1631632"/>
            <a:ext cx="7772401" cy="3594735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Rectangle 1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284716"/>
            <a:ext cx="1000353" cy="7290935"/>
          </a:xfrm>
          <a:prstGeom prst="rect">
            <a:avLst/>
          </a:prstGeom>
          <a:solidFill>
            <a:srgbClr val="08294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2" name="TextBox 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-2869033" y="1910701"/>
            <a:ext cx="6738418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500">
                <a:solidFill>
                  <a:srgbClr val="FFFFFF"/>
                </a:solidFill>
                <a:latin typeface="Plus Jakarta Sans Regular Bold"/>
                <a:ea typeface="Plus Jakarta Sans Regular Bold"/>
                <a:cs typeface="Plus Jakarta Sans Regular Bold"/>
                <a:sym typeface="Plus Jakarta Sans Regular Bold"/>
              </a:defRPr>
            </a:lvl1pPr>
          </a:lstStyle>
          <a:p>
            <a:r>
              <a:rPr dirty="0"/>
              <a:t>PATIENT CARE SECOND TO NONE</a:t>
            </a:r>
          </a:p>
        </p:txBody>
      </p:sp>
      <p:pic>
        <p:nvPicPr>
          <p:cNvPr id="2" name="Insight_Stacked Logo_No Tag_White_RGB.png" descr="Insight_Stacked Logo_No Tag_White_RGB.png">
            <a:extLst>
              <a:ext uri="{FF2B5EF4-FFF2-40B4-BE49-F238E27FC236}">
                <a16:creationId xmlns:a16="http://schemas.microsoft.com/office/drawing/2014/main" id="{7D800FF4-FFA3-57A7-78D2-4B012AB6A73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alphaModFix/>
          </a:blip>
          <a:srcRect l="-1148" t="-9299" r="1148" b="27014"/>
          <a:stretch>
            <a:fillRect/>
          </a:stretch>
        </p:blipFill>
        <p:spPr>
          <a:xfrm>
            <a:off x="-214444" y="5859208"/>
            <a:ext cx="1388612" cy="88537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roup"/>
          <p:cNvGrpSpPr/>
          <p:nvPr/>
        </p:nvGrpSpPr>
        <p:grpSpPr>
          <a:xfrm>
            <a:off x="1384729" y="2648292"/>
            <a:ext cx="5353397" cy="1781328"/>
            <a:chOff x="0" y="0"/>
            <a:chExt cx="5353396" cy="1781326"/>
          </a:xfrm>
        </p:grpSpPr>
        <p:sp>
          <p:nvSpPr>
            <p:cNvPr id="135" name="TextBox 13"/>
            <p:cNvSpPr txBox="1"/>
            <p:nvPr/>
          </p:nvSpPr>
          <p:spPr>
            <a:xfrm>
              <a:off x="70155" y="1014246"/>
              <a:ext cx="4295004" cy="383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>
                  <a:solidFill>
                    <a:srgbClr val="4383B5"/>
                  </a:solidFill>
                  <a:latin typeface="Plus Jakarta Sans Regular Regular"/>
                  <a:ea typeface="Plus Jakarta Sans Regular Regular"/>
                  <a:cs typeface="Plus Jakarta Sans Regular Regular"/>
                  <a:sym typeface="Plus Jakarta Sans Regular Regular"/>
                </a:defRPr>
              </a:lvl1pPr>
            </a:lstStyle>
            <a:p>
              <a:r>
                <a:rPr dirty="0"/>
                <a:t>Prepared By: Robin W. Woodard</a:t>
              </a:r>
            </a:p>
          </p:txBody>
        </p:sp>
        <p:sp>
          <p:nvSpPr>
            <p:cNvPr id="136" name="TextBox 14"/>
            <p:cNvSpPr txBox="1"/>
            <p:nvPr/>
          </p:nvSpPr>
          <p:spPr>
            <a:xfrm>
              <a:off x="0" y="0"/>
              <a:ext cx="5353397" cy="815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4500">
                  <a:latin typeface="Plus Jakarta Sans Regular Regular"/>
                  <a:ea typeface="Plus Jakarta Sans Regular Regular"/>
                  <a:cs typeface="Plus Jakarta Sans Regular Regular"/>
                  <a:sym typeface="Plus Jakarta Sans Regular Regular"/>
                </a:defRPr>
              </a:lvl1pPr>
            </a:lstStyle>
            <a:p>
              <a:r>
                <a:rPr dirty="0"/>
                <a:t>Presentation Title</a:t>
              </a:r>
            </a:p>
          </p:txBody>
        </p:sp>
        <p:sp>
          <p:nvSpPr>
            <p:cNvPr id="137" name="TextBox 22"/>
            <p:cNvSpPr txBox="1"/>
            <p:nvPr/>
          </p:nvSpPr>
          <p:spPr>
            <a:xfrm>
              <a:off x="70155" y="1397786"/>
              <a:ext cx="2284607" cy="383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>
                  <a:solidFill>
                    <a:srgbClr val="4383B5"/>
                  </a:solidFill>
                  <a:latin typeface="Plus Jakarta Sans Regular Regular"/>
                  <a:ea typeface="Plus Jakarta Sans Regular Regular"/>
                  <a:cs typeface="Plus Jakarta Sans Regular Regular"/>
                  <a:sym typeface="Plus Jakarta Sans Regular Regular"/>
                </a:defRPr>
              </a:lvl1pPr>
            </a:lstStyle>
            <a:p>
              <a:r>
                <a:t>Date: March 5 2026</a:t>
              </a:r>
            </a:p>
          </p:txBody>
        </p:sp>
      </p:grpSp>
      <p:sp>
        <p:nvSpPr>
          <p:cNvPr id="141" name="Line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02574" y="3548481"/>
            <a:ext cx="9667410" cy="1"/>
          </a:xfrm>
          <a:prstGeom prst="line">
            <a:avLst/>
          </a:prstGeom>
          <a:ln w="19050">
            <a:solidFill>
              <a:srgbClr val="4485B9"/>
            </a:solidFill>
            <a:miter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42" name="TextBox 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391394" y="6120296"/>
            <a:ext cx="2558465" cy="609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lnSpc>
                <a:spcPct val="80000"/>
              </a:lnSpc>
              <a:defRPr sz="2100">
                <a:solidFill>
                  <a:srgbClr val="4384B7"/>
                </a:solidFill>
                <a:latin typeface="Plus Jakarta Sans Regular Bold"/>
                <a:ea typeface="Plus Jakarta Sans Regular Bold"/>
                <a:cs typeface="Plus Jakarta Sans Regular Bold"/>
                <a:sym typeface="Plus Jakarta Sans Regular Bold"/>
              </a:defRPr>
            </a:lvl1pPr>
          </a:lstStyle>
          <a:p>
            <a:r>
              <a:rPr dirty="0">
                <a:solidFill>
                  <a:srgbClr val="2485BA"/>
                </a:solidFill>
              </a:rPr>
              <a:t>PATIENT CARE SECOND TO NONE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7EB805-407F-50FE-DC04-EAB73962C6B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884" y="1843870"/>
            <a:ext cx="2354762" cy="80442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Box 14"/>
          <p:cNvSpPr txBox="1"/>
          <p:nvPr/>
        </p:nvSpPr>
        <p:spPr>
          <a:xfrm>
            <a:off x="742603" y="443102"/>
            <a:ext cx="5353397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solidFill>
                  <a:srgbClr val="082947"/>
                </a:solidFill>
                <a:latin typeface="Plus Jakarta Sans Regular Regular"/>
                <a:ea typeface="Plus Jakarta Sans Regular Regular"/>
                <a:cs typeface="Plus Jakarta Sans Regular Regular"/>
                <a:sym typeface="Plus Jakarta Sans Regular Regular"/>
              </a:defRPr>
            </a:lvl1pPr>
          </a:lstStyle>
          <a:p>
            <a:r>
              <a:rPr dirty="0"/>
              <a:t>This is the title </a:t>
            </a:r>
          </a:p>
        </p:txBody>
      </p:sp>
      <p:sp>
        <p:nvSpPr>
          <p:cNvPr id="145" name="TextBox 22"/>
          <p:cNvSpPr txBox="1"/>
          <p:nvPr/>
        </p:nvSpPr>
        <p:spPr>
          <a:xfrm>
            <a:off x="897490" y="1565044"/>
            <a:ext cx="6462358" cy="202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28600" indent="-228600">
              <a:spcBef>
                <a:spcPts val="2000"/>
              </a:spcBef>
              <a:buClr>
                <a:srgbClr val="676866"/>
              </a:buClr>
              <a:buSzPct val="51000"/>
              <a:buBlip>
                <a:blip r:embed="rId2"/>
              </a:buBlip>
              <a:defRPr>
                <a:solidFill>
                  <a:srgbClr val="676866"/>
                </a:solidFill>
                <a:latin typeface="Plus Jakarta Sans Regular Regular"/>
                <a:ea typeface="Plus Jakarta Sans Regular Regular"/>
                <a:cs typeface="Plus Jakarta Sans Regular Regular"/>
                <a:sym typeface="Plus Jakarta Sans Regular Regular"/>
              </a:defRPr>
            </a:pPr>
            <a:r>
              <a:t>These are the bullet points</a:t>
            </a:r>
          </a:p>
          <a:p>
            <a:pPr marL="228600" indent="-228600">
              <a:spcBef>
                <a:spcPts val="2000"/>
              </a:spcBef>
              <a:buClr>
                <a:srgbClr val="676866"/>
              </a:buClr>
              <a:buSzPct val="51000"/>
              <a:buBlip>
                <a:blip r:embed="rId2"/>
              </a:buBlip>
              <a:defRPr>
                <a:solidFill>
                  <a:srgbClr val="676866"/>
                </a:solidFill>
                <a:latin typeface="Plus Jakarta Sans Regular Regular"/>
                <a:ea typeface="Plus Jakarta Sans Regular Regular"/>
                <a:cs typeface="Plus Jakarta Sans Regular Regular"/>
                <a:sym typeface="Plus Jakarta Sans Regular Regular"/>
              </a:defRPr>
            </a:pPr>
            <a:r>
              <a:t>These are the bullet points</a:t>
            </a:r>
          </a:p>
          <a:p>
            <a:pPr marL="228600" indent="-228600">
              <a:spcBef>
                <a:spcPts val="2000"/>
              </a:spcBef>
              <a:buClr>
                <a:srgbClr val="676866"/>
              </a:buClr>
              <a:buSzPct val="51000"/>
              <a:buBlip>
                <a:blip r:embed="rId2"/>
              </a:buBlip>
              <a:defRPr>
                <a:solidFill>
                  <a:srgbClr val="676866"/>
                </a:solidFill>
                <a:latin typeface="Plus Jakarta Sans Regular Regular"/>
                <a:ea typeface="Plus Jakarta Sans Regular Regular"/>
                <a:cs typeface="Plus Jakarta Sans Regular Regular"/>
                <a:sym typeface="Plus Jakarta Sans Regular Regular"/>
              </a:defRPr>
            </a:pPr>
            <a:r>
              <a:t>These are the bullet points</a:t>
            </a:r>
          </a:p>
        </p:txBody>
      </p:sp>
      <p:sp>
        <p:nvSpPr>
          <p:cNvPr id="147" name="TextBox 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391394" y="6120296"/>
            <a:ext cx="2558465" cy="708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lnSpc>
                <a:spcPct val="80000"/>
              </a:lnSpc>
              <a:defRPr sz="2100">
                <a:solidFill>
                  <a:srgbClr val="4384B7"/>
                </a:solidFill>
                <a:latin typeface="Plus Jakarta Sans Regular Bold"/>
                <a:ea typeface="Plus Jakarta Sans Regular Bold"/>
                <a:cs typeface="Plus Jakarta Sans Regular Bold"/>
                <a:sym typeface="Plus Jakarta Sans Regular Bold"/>
              </a:defRPr>
            </a:lvl1pPr>
          </a:lstStyle>
          <a:p>
            <a:r>
              <a:rPr dirty="0"/>
              <a:t>PATIENT CARE SECOND TO NONE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C56CB4-B601-191C-DB67-C73FD145285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1" y="5991448"/>
            <a:ext cx="2074444" cy="70866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0000FF"/>
      </a:hlink>
      <a:folHlink>
        <a:srgbClr val="FF00FF"/>
      </a:folHlink>
    </a:clrScheme>
    <a:fontScheme name="Office Theme">
      <a:majorFont>
        <a:latin typeface="Aptos"/>
        <a:ea typeface="Aptos"/>
        <a:cs typeface="Aptos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0000FF"/>
      </a:hlink>
      <a:folHlink>
        <a:srgbClr val="FF00FF"/>
      </a:folHlink>
    </a:clrScheme>
    <a:fontScheme name="Office Theme">
      <a:majorFont>
        <a:latin typeface="Aptos"/>
        <a:ea typeface="Aptos"/>
        <a:cs typeface="Aptos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143</Words>
  <Application>Microsoft Macintosh PowerPoint</Application>
  <PresentationFormat>Widescreen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Abby Krause</cp:lastModifiedBy>
  <cp:revision>7</cp:revision>
  <dcterms:modified xsi:type="dcterms:W3CDTF">2026-04-02T15:29:51Z</dcterms:modified>
</cp:coreProperties>
</file>